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D1B079-7FFD-48C6-8868-7606D9ED48B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C508EC-328E-489A-970D-26C5630CBC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3trpw_We0UQ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AED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Automated External Defibrillator</a:t>
            </a:r>
            <a:endParaRPr lang="en-US" dirty="0" smtClean="0"/>
          </a:p>
        </p:txBody>
      </p:sp>
      <p:pic>
        <p:nvPicPr>
          <p:cNvPr id="1026" name="Picture 2" descr="http://www.elec-intro.com/EX/05-15-22/zoll_aed_plus_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thleticbusiness.com/editors/uploads/images01/AED%20Sig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9868"/>
            <a:ext cx="1962541" cy="1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dremed.com/catalog/images/defibtech_lifeline_aed_l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5" y="33528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AED</vt:lpstr>
    </vt:vector>
  </TitlesOfParts>
  <Company>Kimberly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AED</dc:title>
  <dc:creator>Kayla Sutton</dc:creator>
  <cp:lastModifiedBy>Kayla Sutton</cp:lastModifiedBy>
  <cp:revision>2</cp:revision>
  <dcterms:created xsi:type="dcterms:W3CDTF">2012-01-23T16:06:36Z</dcterms:created>
  <dcterms:modified xsi:type="dcterms:W3CDTF">2012-01-23T16:39:35Z</dcterms:modified>
</cp:coreProperties>
</file>