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71" r:id="rId4"/>
    <p:sldId id="265" r:id="rId5"/>
    <p:sldId id="266" r:id="rId6"/>
    <p:sldId id="267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89" d="100"/>
          <a:sy n="89" d="100"/>
        </p:scale>
        <p:origin x="120" y="1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4/10/2015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4/10/2015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6022-692A-498D-A6AB-763D01C6C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5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4/10/2015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en_IQPOhJc" TargetMode="External"/><Relationship Id="rId2" Type="http://schemas.openxmlformats.org/officeDocument/2006/relationships/hyperlink" Target="https://www.youtube.com/watch?v=EdHzKYDxrK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Connective Tissue and Microscopic Muscle Anatomy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Quick Write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066800"/>
            <a:ext cx="8915400" cy="3886200"/>
          </a:xfrm>
        </p:spPr>
        <p:txBody>
          <a:bodyPr/>
          <a:lstStyle/>
          <a:p>
            <a:pPr eaLnBrk="1" hangingPunct="1"/>
            <a:r>
              <a:rPr lang="en-US" altLang="en-US" sz="2400"/>
              <a:t>Fill in table distinguishing between the 3 muscle types: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graphicFrame>
        <p:nvGraphicFramePr>
          <p:cNvPr id="483364" name="Group 36"/>
          <p:cNvGraphicFramePr>
            <a:graphicFrameLocks noGrp="1"/>
          </p:cNvGraphicFramePr>
          <p:nvPr>
            <p:ph sz="half" idx="2"/>
          </p:nvPr>
        </p:nvGraphicFramePr>
        <p:xfrm>
          <a:off x="1981200" y="1905000"/>
          <a:ext cx="8305800" cy="4648200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Smooth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Skeletal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Cardiac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4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-76200"/>
            <a:ext cx="9144000" cy="1143000"/>
          </a:xfrm>
        </p:spPr>
        <p:txBody>
          <a:bodyPr/>
          <a:lstStyle/>
          <a:p>
            <a:r>
              <a:rPr lang="en-US" dirty="0" smtClean="0"/>
              <a:t>Connective Tissue Wrapping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9200" y="1231473"/>
            <a:ext cx="9144000" cy="4267200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Endomysium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Perimysium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Epimysium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Aponeurosis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image.slidesharecdn.com/labquizstudypracticeconnectivetissuewrappingsofmuscle-121211135225-phpapp02/95/ch-6-muscular-system-lab-quiz-study-practice-connective-tissue-wrappings-of-muscle-1-638.jpg?cb=135525560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2000" b="8247"/>
          <a:stretch/>
        </p:blipFill>
        <p:spPr bwMode="auto">
          <a:xfrm>
            <a:off x="7848600" y="0"/>
            <a:ext cx="4343400" cy="440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duke.edu/web/anatomy/Lab17/Lab18modifiedImages/TG%207-30A%20modifi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" y="4233900"/>
            <a:ext cx="3395663" cy="247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s3.amazonaws.com/thumbnails.illustrationsource.com/huge.101.50666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0" y="3365073"/>
            <a:ext cx="3581400" cy="3051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6743"/>
            <a:ext cx="4592618" cy="2936278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Sarcolemma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Sarcoplasmic Reticulum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Myofibril 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Myofilaments – actin / myosin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and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Sarcomere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disc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 Zone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Myosin Heads</a:t>
            </a:r>
          </a:p>
        </p:txBody>
      </p:sp>
      <p:pic>
        <p:nvPicPr>
          <p:cNvPr id="6" name="Picture 5" descr="http://www.highlands.edu/academics/divisions/scipe/biology/faculty/harnden/2121/images/musfib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1"/>
          <a:stretch/>
        </p:blipFill>
        <p:spPr bwMode="auto">
          <a:xfrm>
            <a:off x="128194" y="4293235"/>
            <a:ext cx="6425005" cy="225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highlands.edu/academics/divisions/scipe/biology/faculty/harnden/2121/images/musfib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60"/>
          <a:stretch/>
        </p:blipFill>
        <p:spPr bwMode="auto">
          <a:xfrm>
            <a:off x="0" y="0"/>
            <a:ext cx="6553200" cy="41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\\kasd.local\users\KHS\Teachers\KSutton\1A&amp;P\7 Muscles\Activities\sarcome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18" y="3844403"/>
            <a:ext cx="5282006" cy="30118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5964217" y="6096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studydroid.com/imageCards/0l/qm/card-22894853-bac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41776" r="-2884" b="6667"/>
          <a:stretch/>
        </p:blipFill>
        <p:spPr bwMode="auto">
          <a:xfrm>
            <a:off x="9403417" y="2183803"/>
            <a:ext cx="2752725" cy="14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hlinkClick r:id="rId2"/>
              </a:rPr>
              <a:t>Review</a:t>
            </a:r>
            <a:r>
              <a:rPr lang="en-US" sz="4400" dirty="0" smtClean="0"/>
              <a:t> – </a:t>
            </a:r>
            <a:r>
              <a:rPr lang="en-US" sz="4400" dirty="0" smtClean="0">
                <a:hlinkClick r:id="rId3"/>
              </a:rPr>
              <a:t>Student Review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Make a sarcomere</a:t>
            </a:r>
            <a:endParaRPr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Label:</a:t>
            </a:r>
          </a:p>
          <a:p>
            <a:pPr lvl="1"/>
            <a:r>
              <a:rPr lang="en-US" sz="3200" dirty="0" smtClean="0"/>
              <a:t>Z disc</a:t>
            </a:r>
          </a:p>
          <a:p>
            <a:pPr lvl="1"/>
            <a:r>
              <a:rPr lang="en-US" sz="3200" dirty="0" smtClean="0"/>
              <a:t>H zone</a:t>
            </a:r>
          </a:p>
          <a:p>
            <a:pPr lvl="1"/>
            <a:r>
              <a:rPr lang="en-US" sz="3200" dirty="0" smtClean="0"/>
              <a:t>A band</a:t>
            </a:r>
          </a:p>
          <a:p>
            <a:pPr lvl="1"/>
            <a:r>
              <a:rPr lang="en-US" sz="3200" dirty="0" smtClean="0"/>
              <a:t>I band</a:t>
            </a:r>
          </a:p>
          <a:p>
            <a:pPr lvl="1"/>
            <a:r>
              <a:rPr lang="en-US" sz="3200" dirty="0" smtClean="0"/>
              <a:t>Actin </a:t>
            </a:r>
          </a:p>
          <a:p>
            <a:pPr lvl="1"/>
            <a:r>
              <a:rPr lang="en-US" sz="3200" dirty="0" smtClean="0"/>
              <a:t>Myosin</a:t>
            </a:r>
            <a:endParaRPr sz="3200" dirty="0"/>
          </a:p>
        </p:txBody>
      </p:sp>
      <p:pic>
        <p:nvPicPr>
          <p:cNvPr id="6" name="Picture 4" descr="cut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375685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4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66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Candara</vt:lpstr>
      <vt:lpstr>Consolas</vt:lpstr>
      <vt:lpstr>Wingdings</vt:lpstr>
      <vt:lpstr>Tech Computer 16x9</vt:lpstr>
      <vt:lpstr>Connective Tissue and Microscopic Muscle Anatomy</vt:lpstr>
      <vt:lpstr>Quick Write</vt:lpstr>
      <vt:lpstr>Connective Tissue Wrapping</vt:lpstr>
      <vt:lpstr>PowerPoint Presentation</vt:lpstr>
      <vt:lpstr>Review – Student Review Make a sarcomere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2015-04-08T18:18:00Z</dcterms:created>
  <dcterms:modified xsi:type="dcterms:W3CDTF">2015-04-10T19:29:25Z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