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71" r:id="rId4"/>
    <p:sldId id="260" r:id="rId5"/>
    <p:sldId id="258" r:id="rId6"/>
    <p:sldId id="259" r:id="rId7"/>
    <p:sldId id="272" r:id="rId8"/>
    <p:sldId id="27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5BA34-DFEF-49C2-8E37-CCF9A71F2009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00BB-94B5-4CFC-A84C-F493271118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6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2322E-4D68-46D0-9050-AAE28133F7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31C36-0929-49AC-9528-36231B1744C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83CD58-66BB-4E3E-BEFE-1FE9338A295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97D6B2-3614-4207-86FB-E5075A1C1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0WqmfnTK8Z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TAPING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Adhesive/Non-elastic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Sizes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Variety of techniques</a:t>
            </a:r>
            <a:endParaRPr lang="en-US" dirty="0"/>
          </a:p>
        </p:txBody>
      </p:sp>
      <p:pic>
        <p:nvPicPr>
          <p:cNvPr id="95234" name="Picture 2" descr="http://www.findtape.com/images/product-450x450/Jaybird-Mais-20-Trainers-Non-Elastic-Athletic-T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14300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 of effective taping: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Swelling</a:t>
            </a:r>
            <a:endParaRPr lang="en-US" dirty="0" smtClean="0"/>
          </a:p>
          <a:p>
            <a:r>
              <a:rPr lang="en-US" dirty="0" smtClean="0"/>
              <a:t>Unnecessary stress</a:t>
            </a:r>
            <a:endParaRPr lang="en-US" dirty="0" smtClean="0"/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Decrease Pain</a:t>
            </a:r>
            <a:endParaRPr lang="en-US" dirty="0" smtClean="0"/>
          </a:p>
          <a:p>
            <a:r>
              <a:rPr lang="en-US" dirty="0" smtClean="0"/>
              <a:t>Optimal healing</a:t>
            </a:r>
          </a:p>
          <a:p>
            <a:r>
              <a:rPr lang="en-US" dirty="0" smtClean="0"/>
              <a:t>Restrict ROM </a:t>
            </a:r>
            <a:r>
              <a:rPr lang="en-US" dirty="0" smtClean="0"/>
              <a:t>– range of </a:t>
            </a:r>
            <a:r>
              <a:rPr lang="en-US" dirty="0" smtClean="0"/>
              <a:t>motion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15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Properly prepare and protect the skin</a:t>
            </a:r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sz="2800" dirty="0" smtClean="0"/>
              <a:t>Clean</a:t>
            </a:r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sz="2800" dirty="0" smtClean="0"/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sz="2800" dirty="0" smtClean="0"/>
              <a:t>Shave</a:t>
            </a:r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sz="2800" dirty="0" smtClean="0"/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sz="2800" dirty="0" smtClean="0"/>
              <a:t>Foam/lace pads</a:t>
            </a:r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sz="2800" dirty="0" smtClean="0"/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sz="2800" dirty="0" smtClean="0"/>
              <a:t>Pre-wrap</a:t>
            </a: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762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Preparing to Tape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0114" name="Picture 2" descr="http://www.ucs.louisiana.edu/~bmb0067/pre%20wrap.jpg"/>
          <p:cNvPicPr>
            <a:picLocks noChangeAspect="1" noChangeArrowheads="1"/>
          </p:cNvPicPr>
          <p:nvPr/>
        </p:nvPicPr>
        <p:blipFill>
          <a:blip r:embed="rId3" cstate="print"/>
          <a:srcRect l="17500" t="20000" r="10000" b="16667"/>
          <a:stretch>
            <a:fillRect/>
          </a:stretch>
        </p:blipFill>
        <p:spPr bwMode="auto">
          <a:xfrm>
            <a:off x="2667000" y="4343400"/>
            <a:ext cx="4038600" cy="2645979"/>
          </a:xfrm>
          <a:prstGeom prst="rect">
            <a:avLst/>
          </a:prstGeom>
          <a:noFill/>
        </p:spPr>
      </p:pic>
      <p:pic>
        <p:nvPicPr>
          <p:cNvPr id="90116" name="Picture 4" descr="https://www.medco-athletics.com/images/products/3172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0301" y="1828800"/>
            <a:ext cx="3124199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Taping Tips: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How to tear</a:t>
            </a:r>
          </a:p>
          <a:p>
            <a:pPr lvl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If it folds – move to a new location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Apply individual tape strips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Overlap by half their width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Let the tape guide you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Patience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u="sng" dirty="0" smtClean="0"/>
          </a:p>
        </p:txBody>
      </p:sp>
      <p:pic>
        <p:nvPicPr>
          <p:cNvPr id="84994" name="Picture 2" descr="Pic_tape_cut1"/>
          <p:cNvPicPr>
            <a:picLocks noChangeAspect="1" noChangeArrowheads="1"/>
          </p:cNvPicPr>
          <p:nvPr/>
        </p:nvPicPr>
        <p:blipFill>
          <a:blip r:embed="rId3" cstate="print"/>
          <a:srcRect l="16670" t="16216" r="10162" b="10811"/>
          <a:stretch>
            <a:fillRect/>
          </a:stretch>
        </p:blipFill>
        <p:spPr bwMode="auto">
          <a:xfrm>
            <a:off x="5283200" y="39624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Anchors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Stirrups</a:t>
            </a:r>
          </a:p>
          <a:p>
            <a:pPr eaLnBrk="1" hangingPunct="1"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>
                <a:hlinkClick r:id="rId2"/>
              </a:rPr>
              <a:t>Horseshoe</a:t>
            </a:r>
            <a:endParaRPr lang="en-US" dirty="0" smtClean="0"/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1140" name="Picture 4" descr="http://www.backpacker.com/media/originals/AnkleTapi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447800"/>
            <a:ext cx="4238625" cy="280987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438400" y="1752600"/>
            <a:ext cx="25908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0" y="1752600"/>
            <a:ext cx="4572000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2743200"/>
            <a:ext cx="2971800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142" name="Picture 6" descr="http://tlc.peoriaud.k12.az.us/oldsite/Applied%20Biological%20Systems/Sports%20Medicine/website%20template/84611-86495-5.jpg"/>
          <p:cNvPicPr>
            <a:picLocks noChangeAspect="1" noChangeArrowheads="1"/>
          </p:cNvPicPr>
          <p:nvPr/>
        </p:nvPicPr>
        <p:blipFill>
          <a:blip r:embed="rId4" cstate="print"/>
          <a:srcRect l="27500" t="30000" r="11250" b="11667"/>
          <a:stretch>
            <a:fillRect/>
          </a:stretch>
        </p:blipFill>
        <p:spPr bwMode="auto">
          <a:xfrm>
            <a:off x="5105400" y="4191000"/>
            <a:ext cx="3733800" cy="266700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2895600" y="3733800"/>
            <a:ext cx="4572000" cy="2209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Heel lock</a:t>
            </a:r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“Lace up the tape”</a:t>
            </a:r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FF2119"/>
              </a:buClr>
              <a:buFont typeface="Wingdings 2" pitchFamily="8" charset="2"/>
              <a:buChar char="ã"/>
            </a:pPr>
            <a:r>
              <a:rPr lang="en-US" dirty="0" smtClean="0"/>
              <a:t>Closure strips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Taping Terminology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02" name="Picture 2" descr="Ankle taping and bracing. Completed tape job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2438400" cy="1828800"/>
          </a:xfrm>
          <a:prstGeom prst="rect">
            <a:avLst/>
          </a:prstGeom>
          <a:noFill/>
        </p:spPr>
      </p:pic>
      <p:pic>
        <p:nvPicPr>
          <p:cNvPr id="102404" name="Picture 4" descr="http://bmsi.ru/userfiles/F3.jpg"/>
          <p:cNvPicPr>
            <a:picLocks noChangeAspect="1" noChangeArrowheads="1"/>
          </p:cNvPicPr>
          <p:nvPr/>
        </p:nvPicPr>
        <p:blipFill rotWithShape="1">
          <a:blip r:embed="rId3" cstate="print"/>
          <a:srcRect r="48161" b="62047"/>
          <a:stretch/>
        </p:blipFill>
        <p:spPr bwMode="auto">
          <a:xfrm>
            <a:off x="5775036" y="0"/>
            <a:ext cx="3368964" cy="2921632"/>
          </a:xfrm>
          <a:prstGeom prst="rect">
            <a:avLst/>
          </a:prstGeom>
          <a:noFill/>
        </p:spPr>
      </p:pic>
      <p:pic>
        <p:nvPicPr>
          <p:cNvPr id="6" name="Picture 4" descr="http://bmsi.ru/userfiles/F3.jpg"/>
          <p:cNvPicPr>
            <a:picLocks noChangeAspect="1" noChangeArrowheads="1"/>
          </p:cNvPicPr>
          <p:nvPr/>
        </p:nvPicPr>
        <p:blipFill rotWithShape="1">
          <a:blip r:embed="rId3" cstate="print"/>
          <a:srcRect t="64011" r="50000"/>
          <a:stretch/>
        </p:blipFill>
        <p:spPr bwMode="auto">
          <a:xfrm>
            <a:off x="3581400" y="3752850"/>
            <a:ext cx="3641981" cy="3105150"/>
          </a:xfrm>
          <a:prstGeom prst="rect">
            <a:avLst/>
          </a:prstGeom>
          <a:noFill/>
        </p:spPr>
      </p:pic>
      <p:pic>
        <p:nvPicPr>
          <p:cNvPr id="7" name="Picture 6" descr="http://www.3m.com.au/intl/au/nexcare/pix/pg16/pic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1" y="2895600"/>
            <a:ext cx="259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Post-taping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Premature </a:t>
            </a:r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ROM</a:t>
            </a:r>
          </a:p>
          <a:p>
            <a:pPr lvl="1"/>
            <a:r>
              <a:rPr lang="en-US" dirty="0" smtClean="0"/>
              <a:t>Circulation</a:t>
            </a:r>
            <a:endParaRPr lang="en-US" dirty="0" smtClean="0"/>
          </a:p>
          <a:p>
            <a:pPr lvl="1"/>
            <a:r>
              <a:rPr lang="en-US" dirty="0" smtClean="0"/>
              <a:t>Allergies</a:t>
            </a:r>
          </a:p>
          <a:p>
            <a:pPr lvl="1"/>
            <a:r>
              <a:rPr lang="en-US" dirty="0" smtClean="0"/>
              <a:t>Undue dependency</a:t>
            </a:r>
          </a:p>
          <a:p>
            <a:pPr lvl="1"/>
            <a:r>
              <a:rPr lang="en-US" dirty="0" smtClean="0"/>
              <a:t>Tendons, muscles</a:t>
            </a:r>
          </a:p>
          <a:p>
            <a:pPr lvl="1"/>
            <a:r>
              <a:rPr lang="en-US" dirty="0" smtClean="0"/>
              <a:t>Ice - </a:t>
            </a:r>
            <a:r>
              <a:rPr lang="en-US" dirty="0" smtClean="0"/>
              <a:t>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Joint – stabilized position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Muscle – contraction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Overlap at least ½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Avoid continuous taping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Keep roll in hand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Smooth and mold tape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Follow natural contour of skin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Anchor and lock strips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Do not apply if skin is hot/cold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Check circulation and comfort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 algn="ctr"/>
            <a:r>
              <a:rPr lang="en-US" u="sng" dirty="0" smtClean="0"/>
              <a:t>Taping </a:t>
            </a:r>
            <a:r>
              <a:rPr lang="en-US" u="sng" dirty="0" smtClean="0"/>
              <a:t>Helpful Hints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438</TotalTime>
  <Words>152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TAPING</vt:lpstr>
      <vt:lpstr>Taping</vt:lpstr>
      <vt:lpstr>Goal of effective taping: </vt:lpstr>
      <vt:lpstr>PowerPoint Presentation</vt:lpstr>
      <vt:lpstr>Taping Tips:</vt:lpstr>
      <vt:lpstr>Taping Terminology</vt:lpstr>
      <vt:lpstr>PowerPoint Presentation</vt:lpstr>
      <vt:lpstr>Post-taping Considerations</vt:lpstr>
      <vt:lpstr>Taping Helpful Hints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TAPING</dc:title>
  <dc:creator>kayla</dc:creator>
  <cp:lastModifiedBy>Kayla Sutton</cp:lastModifiedBy>
  <cp:revision>17</cp:revision>
  <dcterms:created xsi:type="dcterms:W3CDTF">2012-02-05T15:35:49Z</dcterms:created>
  <dcterms:modified xsi:type="dcterms:W3CDTF">2012-10-01T19:39:23Z</dcterms:modified>
</cp:coreProperties>
</file>